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0"/>
  </p:notesMasterIdLst>
  <p:sldIdLst>
    <p:sldId id="258" r:id="rId2"/>
    <p:sldId id="260" r:id="rId3"/>
    <p:sldId id="274" r:id="rId4"/>
    <p:sldId id="275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046A3-61C7-4053-AFD8-5532A77DD5E3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B163C-AAA1-4ADE-8F15-6B335CA5BA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65BD8D-7BA9-4CBE-B1B4-FCD79130789D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2001322"/>
            <a:ext cx="7467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16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166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95800" y="1"/>
            <a:ext cx="4648200" cy="6858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 algn="ctr"/>
            <a:endParaRPr lang="en-US" sz="48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2q </a:t>
            </a:r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cÎ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5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lô</a:t>
            </a:r>
            <a:r>
              <a:rPr lang="en-US" sz="5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Aa¨vq</a:t>
            </a:r>
            <a:endParaRPr lang="en-US" sz="5400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4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4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we‡kølY</a:t>
            </a:r>
            <a:endParaRPr lang="en-US" sz="4800" b="1" dirty="0" smtClean="0">
              <a:solidFill>
                <a:schemeClr val="bg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800" b="1" dirty="0" smtClean="0">
              <a:solidFill>
                <a:schemeClr val="bg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"/>
            <a:ext cx="4495800" cy="68018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Dc¯’vcbvqt</a:t>
            </a:r>
            <a:endParaRPr lang="en-US" sz="7200" dirty="0" smtClean="0">
              <a:solidFill>
                <a:schemeClr val="accent1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Avãyj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ev‡Zb</a:t>
            </a:r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wnmveweÁvb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gv‡gbkvnx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endParaRPr lang="en-US" sz="2800" dirty="0"/>
          </a:p>
        </p:txBody>
      </p:sp>
      <p:pic>
        <p:nvPicPr>
          <p:cNvPr id="1026" name="Picture 2" descr="D:\College Picture\Bathen s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90600"/>
            <a:ext cx="2667000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9144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       </a:t>
            </a:r>
            <a:r>
              <a:rPr lang="en-US" sz="4800" u="sng" dirty="0" err="1" smtClean="0">
                <a:latin typeface="SutonnyMJ" pitchFamily="2" charset="0"/>
                <a:cs typeface="SutonnyMJ" pitchFamily="2" charset="0"/>
              </a:rPr>
              <a:t>Abycv‡Zi</a:t>
            </a:r>
            <a:r>
              <a:rPr lang="en-US" sz="4800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u="sng" dirty="0" err="1" smtClean="0">
                <a:latin typeface="SutonnyMJ" pitchFamily="2" charset="0"/>
                <a:cs typeface="SutonnyMJ" pitchFamily="2" charset="0"/>
              </a:rPr>
              <a:t>myÎ</a:t>
            </a:r>
            <a:r>
              <a:rPr lang="en-US" sz="4800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u="sng" dirty="0" err="1" smtClean="0">
                <a:latin typeface="SutonnyMJ" pitchFamily="2" charset="0"/>
                <a:cs typeface="SutonnyMJ" pitchFamily="2" charset="0"/>
              </a:rPr>
              <a:t>mg~n</a:t>
            </a:r>
            <a:r>
              <a:rPr lang="en-US" sz="4800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t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(1)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PjwZ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AbycvZ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(2)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Z¡wiZ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AbycvZ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(3)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PjwZ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AbycvZ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(4)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cÖvc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wnmv‡ei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AveZ©b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AbycvZ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(5)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cÖ‡`q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wnmv‡ei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AveZ©b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AbycvZ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(6)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gRy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AveZ©b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AbycvZ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(7)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wewb‡qvwRZ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g~ja‡bi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AveZ©b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AbycvZ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(8)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gvwjKvbv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m¤úwI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AbycvZ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(9)`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gvwjKvbv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AbycvZ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(10)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wMqvwis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AbycvZ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       (11)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jvf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AbycvZ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(12)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jvf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AbycvZ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(13)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wewb‡qvwRZ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g~ja‡bi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AbycvZ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(14)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Abv`vqxcvIbv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cªvc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AbycvZ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(15)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wewb‡qvwRZ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g~ja‡bi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my`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Kic~e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AbycvZ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0765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5588" algn="l"/>
                <a:tab pos="577850" algn="l"/>
                <a:tab pos="68580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2014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mv‡ji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31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wW‡m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¤^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Zvwi‡Li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¯‹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qvi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wjwg‡UW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Avw_©K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weeiYx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wbgœiƒc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: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762000"/>
          <a:ext cx="6705600" cy="3291840"/>
        </p:xfrm>
        <a:graphic>
          <a:graphicData uri="http://schemas.openxmlformats.org/drawingml/2006/table">
            <a:tbl>
              <a:tblPr/>
              <a:tblGrid>
                <a:gridCol w="1757215"/>
                <a:gridCol w="1699194"/>
                <a:gridCol w="1740638"/>
                <a:gridCol w="1508553"/>
              </a:tblGrid>
              <a:tr h="3386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 dirty="0" err="1">
                          <a:latin typeface="SutonnyMJ"/>
                          <a:ea typeface="Times New Roman"/>
                          <a:cs typeface="Times New Roman"/>
                        </a:rPr>
                        <a:t>g~jab</a:t>
                      </a:r>
                      <a:r>
                        <a:rPr lang="en-US" sz="2400" dirty="0">
                          <a:latin typeface="SutonnyMJ"/>
                          <a:ea typeface="Times New Roman"/>
                          <a:cs typeface="Times New Roman"/>
                        </a:rPr>
                        <a:t> I `</a:t>
                      </a:r>
                      <a:r>
                        <a:rPr lang="en-US" sz="2400" dirty="0" err="1">
                          <a:latin typeface="SutonnyMJ"/>
                          <a:ea typeface="Times New Roman"/>
                          <a:cs typeface="Times New Roman"/>
                        </a:rPr>
                        <a:t>vq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m¤úwË mg~n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 †kqvi g~jab 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2,10,000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hš¿cvwZ 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1,40,000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mwÂwZ Znwej 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30,000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`vjvb‡KvVv 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1,50,000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10% FY cÎ 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1,00,000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 dirty="0" err="1">
                          <a:latin typeface="SutonnyMJ"/>
                          <a:ea typeface="Times New Roman"/>
                          <a:cs typeface="Times New Roman"/>
                        </a:rPr>
                        <a:t>gyR</a:t>
                      </a:r>
                      <a:r>
                        <a:rPr lang="en-US" sz="2400" dirty="0">
                          <a:latin typeface="SutonnyMJ"/>
                          <a:ea typeface="Times New Roman"/>
                          <a:cs typeface="Times New Roman"/>
                        </a:rPr>
                        <a:t>` </a:t>
                      </a:r>
                      <a:r>
                        <a:rPr lang="en-US" sz="2400" dirty="0" err="1" smtClean="0">
                          <a:latin typeface="SutonnyMJ"/>
                          <a:ea typeface="Times New Roman"/>
                          <a:cs typeface="Times New Roman"/>
                        </a:rPr>
                        <a:t>cY</a:t>
                      </a:r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30,000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iw¶Z Avq DØ„Ë 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20,000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AvmevecÎ 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20,000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cÖ‡`q wnmve 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30,000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 dirty="0" err="1" smtClean="0">
                          <a:latin typeface="SutonnyMJ"/>
                          <a:ea typeface="Times New Roman"/>
                          <a:cs typeface="Times New Roman"/>
                        </a:rPr>
                        <a:t>cÖvc</a:t>
                      </a:r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r>
                        <a:rPr lang="en-US" sz="240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>
                          <a:latin typeface="SutonnyMJ"/>
                          <a:ea typeface="Times New Roman"/>
                          <a:cs typeface="Times New Roman"/>
                        </a:rPr>
                        <a:t>‡</a:t>
                      </a:r>
                      <a:r>
                        <a:rPr lang="en-US" sz="2400" dirty="0" err="1">
                          <a:latin typeface="SutonnyMJ"/>
                          <a:ea typeface="Times New Roman"/>
                          <a:cs typeface="Times New Roman"/>
                        </a:rPr>
                        <a:t>bvU</a:t>
                      </a:r>
                      <a:r>
                        <a:rPr lang="en-US" sz="2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 dirty="0">
                          <a:latin typeface="SutonnyMJ"/>
                          <a:ea typeface="Times New Roman"/>
                          <a:cs typeface="Times New Roman"/>
                        </a:rPr>
                        <a:t>10,000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cÖ‡`q †bvU 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10,000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 dirty="0" err="1" smtClean="0">
                          <a:latin typeface="SutonnyMJ"/>
                          <a:ea typeface="Times New Roman"/>
                          <a:cs typeface="Times New Roman"/>
                        </a:rPr>
                        <a:t>cÖvc</a:t>
                      </a:r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r>
                        <a:rPr lang="en-US" sz="2400" baseline="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SutonnyMJ"/>
                          <a:ea typeface="Times New Roman"/>
                          <a:cs typeface="Times New Roman"/>
                        </a:rPr>
                        <a:t>wnmve</a:t>
                      </a:r>
                      <a:r>
                        <a:rPr lang="en-US" sz="2400" dirty="0" smtClean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40,000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bM` DØ„Ë 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10,000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 u="dbl">
                          <a:latin typeface="SutonnyMJ"/>
                          <a:ea typeface="Times New Roman"/>
                          <a:cs typeface="Times New Roman"/>
                        </a:rPr>
                        <a:t>4,00,000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577215" algn="l"/>
                          <a:tab pos="6858000" algn="r"/>
                        </a:tabLst>
                      </a:pPr>
                      <a:r>
                        <a:rPr lang="en-US" sz="2400" u="dbl" dirty="0">
                          <a:latin typeface="SutonnyMJ"/>
                          <a:ea typeface="Times New Roman"/>
                          <a:cs typeface="Times New Roman"/>
                        </a:rPr>
                        <a:t>4,00,000</a:t>
                      </a:r>
                      <a:r>
                        <a:rPr lang="en-US" sz="2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4267200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55588" algn="l"/>
                <a:tab pos="577850" algn="l"/>
                <a:tab pos="6858000" algn="r"/>
              </a:tabLst>
            </a:pP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Ab¨vb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Z_¨vewj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55588" algn="l"/>
                <a:tab pos="577850" algn="l"/>
                <a:tab pos="68580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1| 2014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mv‡ji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Kv¤úvbxi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weµ‡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qi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wQj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8,00,000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hvi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25%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evKx‡Z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5588" algn="l"/>
                <a:tab pos="577850" algn="l"/>
                <a:tab pos="68580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2| Kiev`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jvf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2,00,000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5588" algn="l"/>
                <a:tab pos="577850" algn="l"/>
                <a:tab pos="6858000" algn="r"/>
              </a:tabLs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KiYxq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: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5588" algn="l"/>
                <a:tab pos="577850" algn="l"/>
                <a:tab pos="68580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K)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weµ‡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qi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KZ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 	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55588" algn="l"/>
                <a:tab pos="577850" algn="l"/>
                <a:tab pos="68580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L)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PjwZ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AbycvZ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I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Zwor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AbycvZ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wbY©q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djvd‡ji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Dci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gšÍe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 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55588" algn="l"/>
                <a:tab pos="577850" algn="l"/>
                <a:tab pos="68580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M)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g~jab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wMqvwis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AbycvZ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I †`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bv`vi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AveZ©b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AbycvZ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wbY©q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djvd‡ji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Dci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gšÍe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¨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 	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-152400"/>
            <a:ext cx="9144000" cy="7894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3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080248" cy="37338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752356"/>
            <a:ext cx="73152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sz="6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Aa¨v‡qi</a:t>
            </a:r>
            <a:r>
              <a:rPr lang="en-US" sz="6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6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MvwYwZK</a:t>
            </a:r>
            <a:r>
              <a:rPr lang="en-US" sz="6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mgm¨vt</a:t>
            </a:r>
            <a:endParaRPr lang="en-US" sz="66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mgm¨vt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1,4,5,7,10,11,13,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14,17,20 I </a:t>
            </a:r>
          </a:p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evW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- 2015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endParaRPr lang="en-US" sz="36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702469"/>
            <a:ext cx="91440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r>
              <a:rPr lang="en-US" sz="6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6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6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KvRt</a:t>
            </a:r>
            <a:r>
              <a:rPr lang="en-US" sz="6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-</a:t>
            </a:r>
          </a:p>
          <a:p>
            <a:pPr lvl="5"/>
            <a:endParaRPr lang="en-US" sz="66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r>
              <a:rPr lang="en-US" sz="6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smtClean="0">
                <a:latin typeface="SutonnyMJ" pitchFamily="2" charset="0"/>
                <a:cs typeface="SutonnyMJ" pitchFamily="2" charset="0"/>
              </a:rPr>
              <a:t>t 11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   </a:t>
            </a:r>
          </a:p>
          <a:p>
            <a:endParaRPr lang="en-US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533400" y="1521291"/>
            <a:ext cx="89154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r>
              <a:rPr lang="en-US" sz="19900" dirty="0" err="1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9900" dirty="0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`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</TotalTime>
  <Words>244</Words>
  <Application>Microsoft Office PowerPoint</Application>
  <PresentationFormat>On-screen Show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Slide 2</vt:lpstr>
      <vt:lpstr>Slide 3</vt:lpstr>
      <vt:lpstr>Slide 4</vt:lpstr>
      <vt:lpstr>Slide 5</vt:lpstr>
      <vt:lpstr> 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PC-18</dc:creator>
  <cp:lastModifiedBy>Lotus Computer</cp:lastModifiedBy>
  <cp:revision>149</cp:revision>
  <dcterms:created xsi:type="dcterms:W3CDTF">2015-04-25T03:20:04Z</dcterms:created>
  <dcterms:modified xsi:type="dcterms:W3CDTF">2016-05-22T06:52:41Z</dcterms:modified>
</cp:coreProperties>
</file>